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8" r:id="rId8"/>
    <p:sldId id="261" r:id="rId9"/>
    <p:sldId id="263" r:id="rId10"/>
    <p:sldId id="264" r:id="rId11"/>
    <p:sldId id="269" r:id="rId12"/>
    <p:sldId id="265" r:id="rId13"/>
    <p:sldId id="270" r:id="rId14"/>
    <p:sldId id="271" r:id="rId15"/>
    <p:sldId id="262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CCCD-EA34-42B9-ACAD-B4FB7B61923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E26B-F9D1-4DD6-A18A-D9463FB30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02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CCCD-EA34-42B9-ACAD-B4FB7B61923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E26B-F9D1-4DD6-A18A-D9463FB30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24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CCCD-EA34-42B9-ACAD-B4FB7B61923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E26B-F9D1-4DD6-A18A-D9463FB30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46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CCCD-EA34-42B9-ACAD-B4FB7B61923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E26B-F9D1-4DD6-A18A-D9463FB30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77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CCCD-EA34-42B9-ACAD-B4FB7B61923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E26B-F9D1-4DD6-A18A-D9463FB30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85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CCCD-EA34-42B9-ACAD-B4FB7B61923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E26B-F9D1-4DD6-A18A-D9463FB30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5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CCCD-EA34-42B9-ACAD-B4FB7B61923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E26B-F9D1-4DD6-A18A-D9463FB30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84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CCCD-EA34-42B9-ACAD-B4FB7B61923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E26B-F9D1-4DD6-A18A-D9463FB30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60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CCCD-EA34-42B9-ACAD-B4FB7B61923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E26B-F9D1-4DD6-A18A-D9463FB30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183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CCCD-EA34-42B9-ACAD-B4FB7B61923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E26B-F9D1-4DD6-A18A-D9463FB30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11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CCCD-EA34-42B9-ACAD-B4FB7B61923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E26B-F9D1-4DD6-A18A-D9463FB30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19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CCCCD-EA34-42B9-ACAD-B4FB7B61923E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3E26B-F9D1-4DD6-A18A-D9463FB30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2679"/>
            <a:ext cx="12192000" cy="2387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+mn-lt"/>
              </a:rPr>
              <a:t>M E T R O P O L E   O F   K A R A C H 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83409"/>
            <a:ext cx="9144000" cy="1655762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sz="3300" b="1" dirty="0" smtClean="0">
                <a:solidFill>
                  <a:schemeClr val="accent6">
                    <a:lumMod val="50000"/>
                  </a:schemeClr>
                </a:solidFill>
              </a:rPr>
              <a:t>WHAT CAN WE DO?</a:t>
            </a:r>
          </a:p>
          <a:p>
            <a:endParaRPr lang="en-US" sz="3000" b="1" dirty="0" smtClean="0"/>
          </a:p>
          <a:p>
            <a:r>
              <a:rPr lang="en-US" sz="30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By Danish Azar Zuby, September 2019</a:t>
            </a:r>
            <a:endParaRPr lang="en-US" sz="30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32" y="1606479"/>
            <a:ext cx="5472254" cy="347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4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257175"/>
            <a:ext cx="10558463" cy="17430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It was one of the only two Luxury Hotels of Karachi of the 50’s. The Palace Hotel (now Movenpick) and the Metropole. Built in the 40’s on a 4 acre rectangular site.</a:t>
            </a:r>
            <a:br>
              <a:rPr lang="en-US" sz="3200" dirty="0" smtClean="0"/>
            </a:br>
            <a:endParaRPr lang="en-US" sz="3200" dirty="0"/>
          </a:p>
        </p:txBody>
      </p:sp>
      <p:pic>
        <p:nvPicPr>
          <p:cNvPr id="6" name="Content Placeholder 5" descr="Metropole-hotel-1950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5217" t="6726" r="5023" b="11183"/>
          <a:stretch>
            <a:fillRect/>
          </a:stretch>
        </p:blipFill>
        <p:spPr>
          <a:xfrm>
            <a:off x="2128838" y="1857376"/>
            <a:ext cx="7915275" cy="4614862"/>
          </a:xfrm>
        </p:spPr>
      </p:pic>
    </p:spTree>
    <p:extLst>
      <p:ext uri="{BB962C8B-B14F-4D97-AF65-F5344CB8AC3E}">
        <p14:creationId xmlns:p14="http://schemas.microsoft.com/office/powerpoint/2010/main" val="141935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5400692"/>
            <a:ext cx="10439400" cy="1142999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smtClean="0">
                <a:latin typeface="+mn-lt"/>
              </a:rPr>
              <a:t>A District that includes State Guest House, Sindh Club, Qaid-e- Azam House, Frere Hall, Governor House, Commissioners House and his offices, Chief Ministers House and his offices among many other Historic </a:t>
            </a:r>
            <a:r>
              <a:rPr lang="en-US" sz="2000" b="1" dirty="0">
                <a:latin typeface="+mn-lt"/>
              </a:rPr>
              <a:t>S</a:t>
            </a:r>
            <a:r>
              <a:rPr lang="en-US" sz="2000" b="1" dirty="0" smtClean="0">
                <a:latin typeface="+mn-lt"/>
              </a:rPr>
              <a:t>tructures </a:t>
            </a:r>
            <a:endParaRPr lang="en-US" sz="2000" b="1" dirty="0">
              <a:latin typeface="+mn-lt"/>
            </a:endParaRPr>
          </a:p>
        </p:txBody>
      </p:sp>
      <p:pic>
        <p:nvPicPr>
          <p:cNvPr id="3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351" y="1260628"/>
            <a:ext cx="6360801" cy="4055010"/>
          </a:xfrm>
        </p:spPr>
      </p:pic>
      <p:sp>
        <p:nvSpPr>
          <p:cNvPr id="4" name="Rectangle 3"/>
          <p:cNvSpPr/>
          <p:nvPr/>
        </p:nvSpPr>
        <p:spPr>
          <a:xfrm>
            <a:off x="1042988" y="342901"/>
            <a:ext cx="100298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It just happened to be located in the heart of one of </a:t>
            </a:r>
          </a:p>
          <a:p>
            <a:pPr algn="ctr"/>
            <a:r>
              <a:rPr lang="en-US" sz="2400" b="1" dirty="0" smtClean="0"/>
              <a:t>the most important HISTORIC DISTRICTS of Karachi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9030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3463" y="742952"/>
            <a:ext cx="3443288" cy="5614986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The architectural Design was neat but did not carry any historical significance. The entrances had the ODEON style look. It was a simple Steel and </a:t>
            </a:r>
            <a:r>
              <a:rPr lang="en-US" sz="2400" smtClean="0"/>
              <a:t>concrete structure </a:t>
            </a:r>
            <a:r>
              <a:rPr lang="en-US" sz="2400" dirty="0" smtClean="0"/>
              <a:t>with simple straight lines of the projections above windows wrapping around three sides of the façade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25"/>
          <a:stretch/>
        </p:blipFill>
        <p:spPr>
          <a:xfrm>
            <a:off x="8418612" y="1100136"/>
            <a:ext cx="3347303" cy="4543425"/>
          </a:xfrm>
          <a:prstGeom prst="rect">
            <a:avLst/>
          </a:prstGeom>
        </p:spPr>
      </p:pic>
      <p:pic>
        <p:nvPicPr>
          <p:cNvPr id="19" name="Content Placeholder 18" descr="10986988_831911110222677_2500076438334401672_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181" r="1246" b="-311"/>
          <a:stretch>
            <a:fillRect/>
          </a:stretch>
        </p:blipFill>
        <p:spPr>
          <a:xfrm>
            <a:off x="371475" y="1128711"/>
            <a:ext cx="4429125" cy="4600577"/>
          </a:xfrm>
        </p:spPr>
      </p:pic>
    </p:spTree>
    <p:extLst>
      <p:ext uri="{BB962C8B-B14F-4D97-AF65-F5344CB8AC3E}">
        <p14:creationId xmlns:p14="http://schemas.microsoft.com/office/powerpoint/2010/main" val="371573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The only distinguishable feature that had some character was the main entrance. This does not exist anymore 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2" b="7964"/>
          <a:stretch/>
        </p:blipFill>
        <p:spPr>
          <a:xfrm>
            <a:off x="7758114" y="1728788"/>
            <a:ext cx="4058322" cy="4672976"/>
          </a:xfrm>
          <a:prstGeom prst="rect">
            <a:avLst/>
          </a:prstGeom>
        </p:spPr>
      </p:pic>
      <p:pic>
        <p:nvPicPr>
          <p:cNvPr id="5" name="Picture 4" descr="1507800_744947815585674_4375649419099871069_n.jpg"/>
          <p:cNvPicPr>
            <a:picLocks noChangeAspect="1"/>
          </p:cNvPicPr>
          <p:nvPr/>
        </p:nvPicPr>
        <p:blipFill>
          <a:blip r:embed="rId3" cstate="print"/>
          <a:srcRect l="3490" r="3073" b="3764"/>
          <a:stretch>
            <a:fillRect/>
          </a:stretch>
        </p:blipFill>
        <p:spPr>
          <a:xfrm>
            <a:off x="400051" y="1731750"/>
            <a:ext cx="7100886" cy="4654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77824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Today the property has become an urban eyesore. This abandoned- dilapidated look is of great concern considering the importance of the locality and presence of high profile government offices in the vicinity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765" y="2552132"/>
            <a:ext cx="8098470" cy="3984447"/>
          </a:xfrm>
        </p:spPr>
      </p:pic>
    </p:spTree>
    <p:extLst>
      <p:ext uri="{BB962C8B-B14F-4D97-AF65-F5344CB8AC3E}">
        <p14:creationId xmlns:p14="http://schemas.microsoft.com/office/powerpoint/2010/main" val="41777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 smtClean="0"/>
              <a:t>Last year the property was purchased by a business tycoon and announcements were made for a</a:t>
            </a:r>
            <a:br>
              <a:rPr lang="en-US" sz="2800" dirty="0" smtClean="0"/>
            </a:br>
            <a:r>
              <a:rPr lang="en-US" sz="2800" b="1" dirty="0" smtClean="0"/>
              <a:t>6 Star Luxury Hotel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for this site </a:t>
            </a:r>
            <a:endParaRPr lang="en-US" sz="2800" dirty="0"/>
          </a:p>
        </p:txBody>
      </p:sp>
      <p:pic>
        <p:nvPicPr>
          <p:cNvPr id="6" name="Content Placeholder 5" descr="2b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0098" y="2025650"/>
            <a:ext cx="6294654" cy="4351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Fantastic Design proposal was shared in the press to turn this ugly abandoned Spot into a high profile locale!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262" y="1579965"/>
            <a:ext cx="8875476" cy="4988018"/>
          </a:xfrm>
        </p:spPr>
      </p:pic>
    </p:spTree>
    <p:extLst>
      <p:ext uri="{BB962C8B-B14F-4D97-AF65-F5344CB8AC3E}">
        <p14:creationId xmlns:p14="http://schemas.microsoft.com/office/powerpoint/2010/main" val="156729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" r="1596"/>
          <a:stretch/>
        </p:blipFill>
        <p:spPr>
          <a:xfrm>
            <a:off x="2378336" y="192837"/>
            <a:ext cx="7480040" cy="484730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257791"/>
            <a:ext cx="11044237" cy="1343025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/>
              <a:t>The other Design proposal doing the rounds on-line was of 4 towers which included Apartments and Office Towers besides the Hotel. </a:t>
            </a:r>
            <a:br>
              <a:rPr lang="en-US" sz="2400" dirty="0" smtClean="0"/>
            </a:br>
            <a:r>
              <a:rPr lang="en-US" sz="2400" b="1" dirty="0" smtClean="0"/>
              <a:t>These design proposals look awesome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Totally in line with the Neo-Liberal Agenda of creating World class cities for World class business for World class Profit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8934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+mn-lt"/>
              </a:rPr>
              <a:t>BUT IS KARACHI READY FOR ALL THIS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7168"/>
            <a:ext cx="10515600" cy="3121996"/>
          </a:xfrm>
        </p:spPr>
        <p:txBody>
          <a:bodyPr/>
          <a:lstStyle/>
          <a:p>
            <a:r>
              <a:rPr lang="en-US" dirty="0" smtClean="0"/>
              <a:t>With such Projects there will be Hundreds of thousand of CARS and MOTORCYLES added to this very Spot polluting environment and further destroying the already Air Quality standards.</a:t>
            </a:r>
          </a:p>
          <a:p>
            <a:r>
              <a:rPr lang="en-US" dirty="0" smtClean="0"/>
              <a:t>Energy Requirements? Are these projects going to produce their own energy or our ‘God knows who owns’ KE will boost up its supply?</a:t>
            </a:r>
          </a:p>
          <a:p>
            <a:r>
              <a:rPr lang="en-US" dirty="0" smtClean="0"/>
              <a:t>Water? Utilities? Is the existing City Sewerage system ready for all this?</a:t>
            </a:r>
          </a:p>
        </p:txBody>
      </p:sp>
      <p:sp>
        <p:nvSpPr>
          <p:cNvPr id="4" name="Rectangle 3"/>
          <p:cNvSpPr/>
          <p:nvPr/>
        </p:nvSpPr>
        <p:spPr>
          <a:xfrm>
            <a:off x="828675" y="4833461"/>
            <a:ext cx="10529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KARACHI HAS ONCE AGAIN HAD THE DISHONOUR OF BEING AT THE LOWEST OF THE LOW – LIVIABLE CITIES OF THE WORLD- SITTING NEXT TO TRIPOLI OF LIBYA AND DAMASCUS OF SYRIA, WAR TORN ZONES </a:t>
            </a:r>
          </a:p>
          <a:p>
            <a:pPr algn="ctr"/>
            <a:r>
              <a:rPr lang="en-US" sz="2800" dirty="0" smtClean="0"/>
              <a:t>One of the main reasons being Environment Pollution and Air Quality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4341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60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A Contextual and a critical analyses pertaining to the site reveals a few things</a:t>
            </a:r>
            <a:endParaRPr lang="en-US" sz="3600" b="1" dirty="0">
              <a:latin typeface="+mn-l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5755894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CONCERN 1</a:t>
            </a:r>
            <a:r>
              <a:rPr lang="en-US" sz="2400" dirty="0" smtClean="0"/>
              <a:t>: The biggest issue at hand right now is </a:t>
            </a:r>
            <a:r>
              <a:rPr lang="en-US" sz="2400" b="1" dirty="0" smtClean="0">
                <a:solidFill>
                  <a:srgbClr val="FF0000"/>
                </a:solidFill>
              </a:rPr>
              <a:t>TRAFFIC CONGESTION </a:t>
            </a:r>
            <a:r>
              <a:rPr lang="en-US" sz="2400" dirty="0" smtClean="0"/>
              <a:t>and the resultant pollution</a:t>
            </a:r>
            <a:br>
              <a:rPr lang="en-US" sz="2400" dirty="0" smtClean="0"/>
            </a:br>
            <a:endParaRPr lang="en-US" sz="2400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3"/>
          <a:stretch/>
        </p:blipFill>
        <p:spPr>
          <a:xfrm>
            <a:off x="2613750" y="1359878"/>
            <a:ext cx="6964500" cy="4537712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>
            <a:off x="9602448" y="2491978"/>
            <a:ext cx="914400" cy="327547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67837" y="2483892"/>
            <a:ext cx="118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Metropole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42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64801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WHEN A 1000 CARS ARE ADDED TO KARACHI ROADS EVERYDAY THE TRAFFIC IS GOING TO GET WORSE BEYOND REPAIR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489637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TASK NUMDER ONE </a:t>
            </a:r>
            <a:r>
              <a:rPr lang="en-US" dirty="0" smtClean="0"/>
              <a:t>FOR IMMEDIATE REDRESSEL OF BOTTLE NECKING IS </a:t>
            </a:r>
            <a:r>
              <a:rPr lang="en-US" dirty="0" smtClean="0"/>
              <a:t>TO EASE OUT TRAFFIC FLOW WITH THE HELP OF SOME TREAFFIC ENGINEERING SOLUTIONS LIKE SIGNAL FREE </a:t>
            </a:r>
            <a:r>
              <a:rPr lang="en-US" dirty="0" smtClean="0"/>
              <a:t>CORRIDORS ETC. WITH THE HELP OF CONCERNED DEPARTMENT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88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CONCERN 2</a:t>
            </a:r>
            <a:r>
              <a:rPr lang="en-US" sz="2400" dirty="0" smtClean="0"/>
              <a:t>: THERE ARE HUNDREDS OF OFFICES IN THE NEIGHBORHOOD BUT THERE ARE NO PARKING SPACES. HENCE THE MEREWEATHER ROAD IS CHOKED IN THE DAY TIME WITH HUNDRED OF MOTERCYCLES AND CARS - AS PARKING </a:t>
            </a:r>
            <a:r>
              <a:rPr lang="en-US" sz="2400" dirty="0"/>
              <a:t>IS NOT ALLOWED </a:t>
            </a:r>
            <a:r>
              <a:rPr lang="en-US" sz="2400" dirty="0" smtClean="0"/>
              <a:t>ELESE WHERE. 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586" y="1690688"/>
            <a:ext cx="8514828" cy="5001905"/>
          </a:xfrm>
        </p:spPr>
      </p:pic>
      <p:sp>
        <p:nvSpPr>
          <p:cNvPr id="5" name="TextBox 4"/>
          <p:cNvSpPr txBox="1"/>
          <p:nvPr/>
        </p:nvSpPr>
        <p:spPr>
          <a:xfrm>
            <a:off x="4776716" y="4006974"/>
            <a:ext cx="1910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 E T R O P O L E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17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07" y="365125"/>
            <a:ext cx="11932693" cy="1325563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About 40% of the Metropole site is being utilized a CAR PARK, which is a great relief for the people visiting this neighborhood everyday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2" t="15962" r="32567" b="18859"/>
          <a:stretch/>
        </p:blipFill>
        <p:spPr>
          <a:xfrm>
            <a:off x="3016156" y="1582361"/>
            <a:ext cx="5622878" cy="5041791"/>
          </a:xfrm>
        </p:spPr>
      </p:pic>
      <p:sp>
        <p:nvSpPr>
          <p:cNvPr id="5" name="TextBox 4"/>
          <p:cNvSpPr txBox="1"/>
          <p:nvPr/>
        </p:nvSpPr>
        <p:spPr>
          <a:xfrm>
            <a:off x="8952931" y="2265528"/>
            <a:ext cx="2210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 Park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 rot="10800000">
            <a:off x="7383439" y="2265528"/>
            <a:ext cx="1569492" cy="32114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639034" y="3972754"/>
            <a:ext cx="2210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 Park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 rot="10800000">
            <a:off x="7069542" y="3972754"/>
            <a:ext cx="1569492" cy="32114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19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161" y="556193"/>
            <a:ext cx="10412104" cy="1325563"/>
          </a:xfrm>
        </p:spPr>
        <p:txBody>
          <a:bodyPr>
            <a:noAutofit/>
          </a:bodyPr>
          <a:lstStyle/>
          <a:p>
            <a:r>
              <a:rPr lang="en-US" sz="3600" dirty="0" smtClean="0"/>
              <a:t>The recent decision of the Government to acquire the Metropole property and create a Garden </a:t>
            </a:r>
            <a:r>
              <a:rPr lang="en-US" sz="3600" dirty="0"/>
              <a:t>i</a:t>
            </a:r>
            <a:r>
              <a:rPr lang="en-US" sz="3600" dirty="0" smtClean="0"/>
              <a:t>s a welcome step for the neighborhood. The following are some issues raised by citizens: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665" y="2289649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Accessibility issues: As this area is nothing but a traffic nightmare, who would want to approach this park with parking not allowed anywhere close.</a:t>
            </a:r>
          </a:p>
          <a:p>
            <a:r>
              <a:rPr lang="en-US" dirty="0" smtClean="0"/>
              <a:t>Maintenance issues: We have a Frere Hall Gardens only a stones throw from here which has not been maintained up to expectations</a:t>
            </a:r>
          </a:p>
          <a:p>
            <a:r>
              <a:rPr lang="en-US" dirty="0" smtClean="0"/>
              <a:t>Large </a:t>
            </a:r>
            <a:r>
              <a:rPr lang="en-US" dirty="0"/>
              <a:t>parks often incorporate sweeping green lawns that require huge inputs of water, fertilizer, pesticides, fuel, and labor. Parks </a:t>
            </a:r>
            <a:r>
              <a:rPr lang="en-US" dirty="0" smtClean="0"/>
              <a:t>with Lawns become un-sustainable.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63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3" y="95535"/>
            <a:ext cx="11750723" cy="159515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Can </a:t>
            </a:r>
            <a:r>
              <a:rPr lang="en-US" dirty="0" smtClean="0"/>
              <a:t>a </a:t>
            </a:r>
            <a:r>
              <a:rPr lang="en-US" dirty="0"/>
              <a:t>public Utility be created here which could help reduce vehicular congestion and also solve the parking problems of the district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7713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While we are at it c</a:t>
            </a:r>
            <a:r>
              <a:rPr lang="en-US" dirty="0" smtClean="0"/>
              <a:t>an </a:t>
            </a:r>
            <a:r>
              <a:rPr lang="en-US" dirty="0"/>
              <a:t>we also </a:t>
            </a:r>
            <a:r>
              <a:rPr lang="en-US" dirty="0" smtClean="0"/>
              <a:t>remember </a:t>
            </a:r>
            <a:r>
              <a:rPr lang="en-US" dirty="0"/>
              <a:t>some History of </a:t>
            </a:r>
            <a:r>
              <a:rPr lang="en-US" dirty="0" smtClean="0"/>
              <a:t>Karachi and  </a:t>
            </a:r>
            <a:r>
              <a:rPr lang="en-US" dirty="0"/>
              <a:t>celebrate what was Karachi in a humble </a:t>
            </a:r>
            <a:r>
              <a:rPr lang="en-US" dirty="0" smtClean="0"/>
              <a:t>way</a:t>
            </a:r>
          </a:p>
          <a:p>
            <a:pPr marL="0" indent="0" algn="ctr">
              <a:buNone/>
            </a:pPr>
            <a:r>
              <a:rPr lang="en-US" dirty="0"/>
              <a:t>WE </a:t>
            </a:r>
            <a:r>
              <a:rPr lang="en-US" dirty="0" smtClean="0"/>
              <a:t>ALSO FEEL </a:t>
            </a:r>
            <a:r>
              <a:rPr lang="en-US" dirty="0"/>
              <a:t>THAT THE DESIGN CRITERIA SHOULD </a:t>
            </a:r>
            <a:r>
              <a:rPr lang="en-US" dirty="0" smtClean="0"/>
              <a:t>TRY AND</a:t>
            </a:r>
            <a:r>
              <a:rPr lang="en-US" b="1" dirty="0" smtClean="0"/>
              <a:t> NOT </a:t>
            </a:r>
            <a:r>
              <a:rPr lang="en-US" dirty="0" smtClean="0"/>
              <a:t>TO INTERFERE WITH ANY PROPERTY LINES OF THE AREA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6231" y="3098037"/>
            <a:ext cx="110036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PROPOSAL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AN UNDER GROUND PARKING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LOT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ON THE ENTIRE SITE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AN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OPEN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GREEN PUBLIC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SPACE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ON THE ROAD LEVEL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(MINUS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THE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LAWNS)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FOR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THE RELIEF OF THOUSANDS OF OFFICE WORKERS VISITING THE AREA EVERYDAY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A PICTORIAL MUSEUM OF KARACHI CELEBRATING CONTRIBUTIONS OF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PRE INDEPENDENCE COMMUNITIES OF KARACHI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PAKISTAN FLAG AS A CENTRAL FEATURE</a:t>
            </a:r>
            <a:endParaRPr lang="en-US" sz="28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70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" r="548" b="945"/>
          <a:stretch/>
        </p:blipFill>
        <p:spPr>
          <a:xfrm>
            <a:off x="1371600" y="761874"/>
            <a:ext cx="9448800" cy="595282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671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2000" dirty="0" smtClean="0"/>
              <a:t>The Shahr-e-Faisal terminates at the Metropole and it would be befitting if a giant flag of Pakistan welcomes all the delegates visiting Pakistan entering the Chief Minister enclave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466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828</Words>
  <Application>Microsoft Office PowerPoint</Application>
  <PresentationFormat>Widescreen</PresentationFormat>
  <Paragraphs>44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M E T R O P O L E   O F   K A R A C H I  </vt:lpstr>
      <vt:lpstr>It was one of the only two Luxury Hotels of Karachi of the 50’s. The Palace Hotel (now Movenpick) and the Metropole. Built in the 40’s on a 4 acre rectangular site. </vt:lpstr>
      <vt:lpstr>A District that includes State Guest House, Sindh Club, Qaid-e- Azam House, Frere Hall, Governor House, Commissioners House and his offices, Chief Ministers House and his offices among many other Historic Structures </vt:lpstr>
      <vt:lpstr>The architectural Design was neat but did not carry any historical significance. The entrances had the ODEON style look. It was a simple Steel and concrete structure with simple straight lines of the projections above windows wrapping around three sides of the façade</vt:lpstr>
      <vt:lpstr>The only distinguishable feature that had some character was the main entrance. This does not exist anymore </vt:lpstr>
      <vt:lpstr>Today the property has become an urban eyesore. This abandoned- dilapidated look is of great concern considering the importance of the locality and presence of high profile government offices in the vicinity</vt:lpstr>
      <vt:lpstr>Last year the property was purchased by a business tycoon and announcements were made for a 6 Star Luxury Hotel  for this site </vt:lpstr>
      <vt:lpstr>Fantastic Design proposal was shared in the press to turn this ugly abandoned Spot into a high profile locale!</vt:lpstr>
      <vt:lpstr>The other Design proposal doing the rounds on-line was of 4 towers which included Apartments and Office Towers besides the Hotel.  These design proposals look awesome Totally in line with the Neo-Liberal Agenda of creating World class cities for World class business for World class Profit</vt:lpstr>
      <vt:lpstr>BUT IS KARACHI READY FOR ALL THIS</vt:lpstr>
      <vt:lpstr>A Contextual and a critical analyses pertaining to the site reveals a few things</vt:lpstr>
      <vt:lpstr>WHEN A 1000 CARS ARE ADDED TO KARACHI ROADS EVERYDAY THE TRAFFIC IS GOING TO GET WORSE BEYOND REPAIR</vt:lpstr>
      <vt:lpstr>CONCERN 2: THERE ARE HUNDREDS OF OFFICES IN THE NEIGHBORHOOD BUT THERE ARE NO PARKING SPACES. HENCE THE MEREWEATHER ROAD IS CHOKED IN THE DAY TIME WITH HUNDRED OF MOTERCYCLES AND CARS - AS PARKING IS NOT ALLOWED ELESE WHERE. </vt:lpstr>
      <vt:lpstr>About 40% of the Metropole site is being utilized a CAR PARK, which is a great relief for the people visiting this neighborhood everyday</vt:lpstr>
      <vt:lpstr>The recent decision of the Government to acquire the Metropole property and create a Garden is a welcome step for the neighborhood. The following are some issues raised by citizens:</vt:lpstr>
      <vt:lpstr>Can a public Utility be created here which could help reduce vehicular congestion and also solve the parking problems of the district</vt:lpstr>
      <vt:lpstr>The Shahr-e-Faisal terminates at the Metropole and it would be befitting if a giant flag of Pakistan welcomes all the delegates visiting Pakistan entering the Chief Minister enclave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E T R O P O L E   O F   K A R A C H I  </dc:title>
  <dc:creator>Danish Zuby</dc:creator>
  <cp:lastModifiedBy>Danish Zuby</cp:lastModifiedBy>
  <cp:revision>44</cp:revision>
  <dcterms:created xsi:type="dcterms:W3CDTF">2019-09-07T11:14:14Z</dcterms:created>
  <dcterms:modified xsi:type="dcterms:W3CDTF">2019-09-11T11:11:10Z</dcterms:modified>
</cp:coreProperties>
</file>